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317" r:id="rId22"/>
    <p:sldId id="299" r:id="rId23"/>
    <p:sldId id="302" r:id="rId24"/>
    <p:sldId id="30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10.xml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6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5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95" y="1146449"/>
            <a:ext cx="7358566" cy="1492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1EE737-A772-424E-A704-CC0131F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5" y="1260824"/>
            <a:ext cx="8430685" cy="5475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2638927"/>
            <a:ext cx="7973221" cy="3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231</Words>
  <Application>Microsoft Office PowerPoint</Application>
  <PresentationFormat>Widescreen</PresentationFormat>
  <Paragraphs>51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191</cp:revision>
  <dcterms:created xsi:type="dcterms:W3CDTF">2021-03-05T23:06:20Z</dcterms:created>
  <dcterms:modified xsi:type="dcterms:W3CDTF">2021-04-23T15:14:17Z</dcterms:modified>
</cp:coreProperties>
</file>